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4487821" y="3382144"/>
            <a:ext cx="7224803" cy="1542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487820" y="5038328"/>
            <a:ext cx="7224804" cy="1126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56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Verdana"/>
              <a:buNone/>
              <a:defRPr sz="28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>
            <a:spLocks noGrp="1"/>
          </p:cNvSpPr>
          <p:nvPr>
            <p:ph type="pic" idx="2"/>
          </p:nvPr>
        </p:nvSpPr>
        <p:spPr>
          <a:xfrm>
            <a:off x="527381" y="980729"/>
            <a:ext cx="11041227" cy="5328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527381" y="6375450"/>
            <a:ext cx="7315200" cy="36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3791744" y="274638"/>
            <a:ext cx="7790656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 rot="5400000">
            <a:off x="3503712" y="-1769368"/>
            <a:ext cx="5184576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 rot="5400000">
            <a:off x="8265699" y="2809463"/>
            <a:ext cx="5851525" cy="781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 rot="5400000">
            <a:off x="3072337" y="-1410000"/>
            <a:ext cx="5073427" cy="9998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4511824" y="3645024"/>
            <a:ext cx="6864763" cy="1542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4511824" y="5403080"/>
            <a:ext cx="6864763" cy="1126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56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Verdana"/>
              <a:buNone/>
              <a:defRPr sz="28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4511824" y="3399136"/>
            <a:ext cx="6864763" cy="1542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4511824" y="5110336"/>
            <a:ext cx="6864763" cy="1126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56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Verdana"/>
              <a:buNone/>
              <a:defRPr sz="28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791744" y="274638"/>
            <a:ext cx="7790656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603019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791744" y="274638"/>
            <a:ext cx="7790656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603019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791744" y="274638"/>
            <a:ext cx="7790656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609600" y="1124744"/>
            <a:ext cx="538480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97600" y="1124744"/>
            <a:ext cx="538480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3791744" y="274638"/>
            <a:ext cx="7790656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603019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603019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09601" y="118683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6036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609601" y="2492896"/>
            <a:ext cx="4011084" cy="3816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791744" y="274638"/>
            <a:ext cx="7790656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—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1088555" y="6356351"/>
            <a:ext cx="49384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603019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B05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622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Heleri Michalski</cp:lastModifiedBy>
  <cp:revision>2</cp:revision>
  <dcterms:modified xsi:type="dcterms:W3CDTF">2020-03-03T08:17:36Z</dcterms:modified>
</cp:coreProperties>
</file>